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Quattrocento Sans" panose="020B0502050000020003" pitchFamily="34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75ZN1fgrGwTI7v7kfS6Do6kQd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DA973B90-DBF1-4CBB-97B5-8E9683182953}"/>
    <pc:docChg chg="modSld">
      <pc:chgData name="Jill Jones" userId="18e2199af911abfd" providerId="LiveId" clId="{DA973B90-DBF1-4CBB-97B5-8E9683182953}" dt="2026-01-09T21:13:21.684" v="3" actId="113"/>
      <pc:docMkLst>
        <pc:docMk/>
      </pc:docMkLst>
      <pc:sldChg chg="modSp mod">
        <pc:chgData name="Jill Jones" userId="18e2199af911abfd" providerId="LiveId" clId="{DA973B90-DBF1-4CBB-97B5-8E9683182953}" dt="2026-01-09T21:13:00.654" v="1" actId="113"/>
        <pc:sldMkLst>
          <pc:docMk/>
          <pc:sldMk cId="0" sldId="256"/>
        </pc:sldMkLst>
        <pc:spChg chg="mod">
          <ac:chgData name="Jill Jones" userId="18e2199af911abfd" providerId="LiveId" clId="{DA973B90-DBF1-4CBB-97B5-8E9683182953}" dt="2026-01-09T21:13:00.654" v="1" actId="113"/>
          <ac:spMkLst>
            <pc:docMk/>
            <pc:sldMk cId="0" sldId="256"/>
            <ac:spMk id="62" creationId="{00000000-0000-0000-0000-000000000000}"/>
          </ac:spMkLst>
        </pc:spChg>
      </pc:sldChg>
      <pc:sldChg chg="modSp mod">
        <pc:chgData name="Jill Jones" userId="18e2199af911abfd" providerId="LiveId" clId="{DA973B90-DBF1-4CBB-97B5-8E9683182953}" dt="2026-01-09T21:13:21.684" v="3" actId="113"/>
        <pc:sldMkLst>
          <pc:docMk/>
          <pc:sldMk cId="0" sldId="257"/>
        </pc:sldMkLst>
        <pc:spChg chg="mod">
          <ac:chgData name="Jill Jones" userId="18e2199af911abfd" providerId="LiveId" clId="{DA973B90-DBF1-4CBB-97B5-8E9683182953}" dt="2026-01-09T21:13:21.684" v="3" actId="113"/>
          <ac:spMkLst>
            <pc:docMk/>
            <pc:sldMk cId="0" sldId="257"/>
            <ac:spMk id="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8c6a93c7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78c6a93c7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8c6a93c7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78c6a93c7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8c6a93c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78c6a93c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8c6a93c7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78c6a93c7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67f9898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767f9898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67f9898b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3767f9898b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67f9898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3767f9898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8c6a93c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78c6a93c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8c6a93c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78c6a93c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8c6a93c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78c6a93c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8c6a93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78c6a93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Introducing CodeBot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Python with Robots Mission 2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Lesson 1 Objectives 1-5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LEDs - Lighting the Way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26200" cy="3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Light emitting diodes are tiny electronic devices that produce light.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usually light up only one color, like red or green.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won’t do anything until you write some code to control them!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27" name="Google Shape;1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800" y="1006375"/>
            <a:ext cx="2444875" cy="20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575" y="2986125"/>
            <a:ext cx="2201311" cy="16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8c6a93c72_0_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LEDs - Lighting the Way</a:t>
            </a:r>
            <a:endParaRPr/>
          </a:p>
        </p:txBody>
      </p:sp>
      <p:sp>
        <p:nvSpPr>
          <p:cNvPr id="134" name="Google Shape;134;g378c6a93c72_0_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56500" cy="3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Up close the LEDs look like little clear boxes.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17 LEDs. Can you find them all?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35" name="Google Shape;135;g378c6a93c72_0_38"/>
          <p:cNvPicPr preferRelativeResize="0"/>
          <p:nvPr/>
        </p:nvPicPr>
        <p:blipFill rotWithShape="1">
          <a:blip r:embed="rId3">
            <a:alphaModFix/>
          </a:blip>
          <a:srcRect r="1845"/>
          <a:stretch/>
        </p:blipFill>
        <p:spPr>
          <a:xfrm>
            <a:off x="856700" y="2333650"/>
            <a:ext cx="5158375" cy="14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47745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Objective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camera controls to zoom 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for LEDs.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at least one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2" name="Google Shape;142;p7" title="CodeBot 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525" y="1027850"/>
            <a:ext cx="4218476" cy="33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5407475" y="3953475"/>
            <a:ext cx="272400" cy="23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6314125" y="4011600"/>
            <a:ext cx="272400" cy="23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6544625" y="2532600"/>
            <a:ext cx="272400" cy="289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7813125" y="3394550"/>
            <a:ext cx="272400" cy="23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7540725" y="1755625"/>
            <a:ext cx="272400" cy="23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8c6a93c72_0_7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153" name="Google Shape;153;g378c6a93c72_0_71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47745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two questions for Objective 2.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54" name="Google Shape;154;g378c6a93c72_0_71"/>
          <p:cNvGrpSpPr/>
          <p:nvPr/>
        </p:nvGrpSpPr>
        <p:grpSpPr>
          <a:xfrm>
            <a:off x="5379489" y="1755614"/>
            <a:ext cx="3452822" cy="2703301"/>
            <a:chOff x="4704525" y="1027850"/>
            <a:chExt cx="4218476" cy="3302750"/>
          </a:xfrm>
        </p:grpSpPr>
        <p:pic>
          <p:nvPicPr>
            <p:cNvPr id="155" name="Google Shape;155;g378c6a93c72_0_71" title="CodeBot PIc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04525" y="1027850"/>
              <a:ext cx="4218476" cy="3302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g378c6a93c72_0_71"/>
            <p:cNvSpPr/>
            <p:nvPr/>
          </p:nvSpPr>
          <p:spPr>
            <a:xfrm>
              <a:off x="5407475" y="3953475"/>
              <a:ext cx="272400" cy="230400"/>
            </a:xfrm>
            <a:prstGeom prst="ellipse">
              <a:avLst/>
            </a:prstGeom>
            <a:noFill/>
            <a:ln w="311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25" tIns="74825" rIns="74825" bIns="748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5"/>
            </a:p>
          </p:txBody>
        </p:sp>
        <p:sp>
          <p:nvSpPr>
            <p:cNvPr id="157" name="Google Shape;157;g378c6a93c72_0_71"/>
            <p:cNvSpPr/>
            <p:nvPr/>
          </p:nvSpPr>
          <p:spPr>
            <a:xfrm>
              <a:off x="6314125" y="4011600"/>
              <a:ext cx="272400" cy="230400"/>
            </a:xfrm>
            <a:prstGeom prst="ellipse">
              <a:avLst/>
            </a:prstGeom>
            <a:noFill/>
            <a:ln w="311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25" tIns="74825" rIns="74825" bIns="748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5"/>
            </a:p>
          </p:txBody>
        </p:sp>
        <p:sp>
          <p:nvSpPr>
            <p:cNvPr id="158" name="Google Shape;158;g378c6a93c72_0_71"/>
            <p:cNvSpPr/>
            <p:nvPr/>
          </p:nvSpPr>
          <p:spPr>
            <a:xfrm>
              <a:off x="6544625" y="2532600"/>
              <a:ext cx="272400" cy="289500"/>
            </a:xfrm>
            <a:prstGeom prst="ellipse">
              <a:avLst/>
            </a:prstGeom>
            <a:noFill/>
            <a:ln w="311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25" tIns="74825" rIns="74825" bIns="748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5"/>
            </a:p>
          </p:txBody>
        </p:sp>
        <p:sp>
          <p:nvSpPr>
            <p:cNvPr id="159" name="Google Shape;159;g378c6a93c72_0_71"/>
            <p:cNvSpPr/>
            <p:nvPr/>
          </p:nvSpPr>
          <p:spPr>
            <a:xfrm>
              <a:off x="7813125" y="3394550"/>
              <a:ext cx="272400" cy="230400"/>
            </a:xfrm>
            <a:prstGeom prst="ellipse">
              <a:avLst/>
            </a:prstGeom>
            <a:noFill/>
            <a:ln w="311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25" tIns="74825" rIns="74825" bIns="748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5"/>
            </a:p>
          </p:txBody>
        </p:sp>
      </p:grpSp>
      <p:sp>
        <p:nvSpPr>
          <p:cNvPr id="160" name="Google Shape;160;g378c6a93c72_0_71"/>
          <p:cNvSpPr/>
          <p:nvPr/>
        </p:nvSpPr>
        <p:spPr>
          <a:xfrm>
            <a:off x="7540725" y="1755625"/>
            <a:ext cx="272400" cy="23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Speaker</a:t>
            </a: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0282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a speaker.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a real speaker, not just a buzzer!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Objective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camera controls to zoom 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speaker.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67" name="Google Shape;167;p8" title="CodeBot 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225" y="1512675"/>
            <a:ext cx="3090776" cy="2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7188325" y="1858375"/>
            <a:ext cx="502800" cy="45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Wheel Encoders</a:t>
            </a:r>
            <a:endParaRPr/>
          </a:p>
        </p:txBody>
      </p:sp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137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code can control the power applied to the motors.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To know how far the wheels turn, you need to sense their rotation.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Wheel encoders are discs with slots. When they rotate, a light beam passes through the slots.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code can count the pulses of light to see how far the wheel has rotated.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025" y="1069750"/>
            <a:ext cx="3147050" cy="20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5206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Objective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camera controls to rotate the CodeBot to the back.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a wheel encoder.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963" y="2762963"/>
            <a:ext cx="355282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/>
          <p:nvPr/>
        </p:nvSpPr>
        <p:spPr>
          <a:xfrm>
            <a:off x="2086725" y="3356375"/>
            <a:ext cx="618000" cy="82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8c6a93c72_0_5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Pushbuttons</a:t>
            </a:r>
            <a:endParaRPr/>
          </a:p>
        </p:txBody>
      </p:sp>
      <p:sp>
        <p:nvSpPr>
          <p:cNvPr id="189" name="Google Shape;189;g378c6a93c72_0_5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0282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inputs for CodeBot are: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Pushbuttons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Sensors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Proximity Sensors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Accelerometer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 more…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90" name="Google Shape;190;g378c6a93c72_0_57" title="CodeBot 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925" y="1608850"/>
            <a:ext cx="3382725" cy="26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8c6a93c72_0_6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96" name="Google Shape;196;g378c6a93c72_0_64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6028200" cy="3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Objective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camera controls to zoom 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Locate all three buttons.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one of the buttons.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question on your mission log for Objective 5.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97" name="Google Shape;197;g378c6a93c72_0_64" title="CodeBot 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225" y="1512675"/>
            <a:ext cx="3090776" cy="2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78c6a93c72_0_64"/>
          <p:cNvSpPr/>
          <p:nvPr/>
        </p:nvSpPr>
        <p:spPr>
          <a:xfrm>
            <a:off x="6602225" y="2070575"/>
            <a:ext cx="301500" cy="348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78c6a93c72_0_64"/>
          <p:cNvSpPr/>
          <p:nvPr/>
        </p:nvSpPr>
        <p:spPr>
          <a:xfrm>
            <a:off x="6512100" y="2548300"/>
            <a:ext cx="301500" cy="348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78c6a93c72_0_64"/>
          <p:cNvSpPr/>
          <p:nvPr/>
        </p:nvSpPr>
        <p:spPr>
          <a:xfrm>
            <a:off x="7988275" y="2548300"/>
            <a:ext cx="301500" cy="348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have learned a lot about CodeBot. 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about static electricity.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two questions on your mission log for the Quiz.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quiz question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 i="0" u="none" strike="noStrike" cap="non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your Mission 2 Lesson 1 log, answer the first pre-mission warm-up question: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things you can connect to a computer or laptop?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67f9898bb_0_1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More CodeBot Peripherals</a:t>
            </a:r>
            <a:endParaRPr/>
          </a:p>
        </p:txBody>
      </p:sp>
      <p:sp>
        <p:nvSpPr>
          <p:cNvPr id="216" name="Google Shape;216;g3767f9898bb_0_1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5202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now identify several peripherals on CodeBot. Let’s get familiar with a few more.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roxima Nova"/>
              <a:buChar char="●"/>
            </a:pP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Sensors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see the line sensor LEDs, but what about the line sensors? They are on the back side of the circuit board, on the other side of the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Proxima Nova"/>
              <a:buChar char="●"/>
            </a:pPr>
            <a:r>
              <a:rPr lang="en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Proximity Sensors</a:t>
            </a:r>
            <a:endParaRPr b="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two proximity sensors. They look like eyes on the left and right of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7" name="Google Shape;217;g3767f9898bb_0_10" title="CodeBot 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625" y="2813675"/>
            <a:ext cx="2177674" cy="17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767f9898bb_0_10" title="CodeBot-Bo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623" y="577793"/>
            <a:ext cx="2177675" cy="204550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767f9898bb_0_10"/>
          <p:cNvSpPr/>
          <p:nvPr/>
        </p:nvSpPr>
        <p:spPr>
          <a:xfrm>
            <a:off x="7318125" y="2348425"/>
            <a:ext cx="848700" cy="274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767f9898bb_0_10"/>
          <p:cNvSpPr/>
          <p:nvPr/>
        </p:nvSpPr>
        <p:spPr>
          <a:xfrm>
            <a:off x="6945050" y="4147950"/>
            <a:ext cx="322500" cy="37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767f9898bb_0_10"/>
          <p:cNvSpPr/>
          <p:nvPr/>
        </p:nvSpPr>
        <p:spPr>
          <a:xfrm>
            <a:off x="8166825" y="4147950"/>
            <a:ext cx="322500" cy="37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67f9898bb_0_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CodeSpace Review</a:t>
            </a:r>
            <a:endParaRPr/>
          </a:p>
        </p:txBody>
      </p:sp>
      <p:sp>
        <p:nvSpPr>
          <p:cNvPr id="227" name="Google Shape;227;g3767f9898bb_0_1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771700" cy="4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roxima Nova"/>
              <a:buChar char="●"/>
            </a:pP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Accelerometer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accelerometer is small but mighty. It can detect motion and orientation.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Proxima Nova"/>
              <a:buChar char="●"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USB Connector</a:t>
            </a:r>
            <a:endParaRPr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USB connector allows CodeBot to communicate with a computer. It can also receive power through the USB cable.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Proxima Nova"/>
              <a:buChar char="●"/>
            </a:pPr>
            <a:r>
              <a:rPr lang="en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Power Switch</a:t>
            </a:r>
            <a:endParaRPr sz="2400" b="1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power switch allows CodeBot to go autonomous with batteries instead of power through a USB connection.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8" name="Google Shape;228;g3767f9898bb_0_19" title="CodeBot 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975" y="1620225"/>
            <a:ext cx="3233650" cy="25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767f9898bb_0_19"/>
          <p:cNvSpPr/>
          <p:nvPr/>
        </p:nvSpPr>
        <p:spPr>
          <a:xfrm>
            <a:off x="7186700" y="2612175"/>
            <a:ext cx="202200" cy="22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767f9898bb_0_19"/>
          <p:cNvSpPr/>
          <p:nvPr/>
        </p:nvSpPr>
        <p:spPr>
          <a:xfrm>
            <a:off x="7944625" y="3110525"/>
            <a:ext cx="373800" cy="379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767f9898bb_0_19"/>
          <p:cNvSpPr/>
          <p:nvPr/>
        </p:nvSpPr>
        <p:spPr>
          <a:xfrm>
            <a:off x="7869200" y="2191950"/>
            <a:ext cx="202200" cy="379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67f9898bb_0_24"/>
          <p:cNvSpPr txBox="1">
            <a:spLocks noGrp="1"/>
          </p:cNvSpPr>
          <p:nvPr>
            <p:ph type="title"/>
          </p:nvPr>
        </p:nvSpPr>
        <p:spPr>
          <a:xfrm>
            <a:off x="311700" y="19766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CodeBot Review</a:t>
            </a:r>
            <a:endParaRPr/>
          </a:p>
        </p:txBody>
      </p:sp>
      <p:sp>
        <p:nvSpPr>
          <p:cNvPr id="237" name="Google Shape;237;g3767f9898bb_0_24"/>
          <p:cNvSpPr txBox="1">
            <a:spLocks noGrp="1"/>
          </p:cNvSpPr>
          <p:nvPr>
            <p:ph type="body" idx="1"/>
          </p:nvPr>
        </p:nvSpPr>
        <p:spPr>
          <a:xfrm>
            <a:off x="311700" y="731762"/>
            <a:ext cx="82497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turn for a review.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your mission log and label the parts of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8" name="Google Shape;238;g3767f9898bb_0_24" title="CodeBot_labels_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396" y="1620875"/>
            <a:ext cx="4749699" cy="32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2 Lesson 1 Log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75" y="1953725"/>
            <a:ext cx="5746700" cy="16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8c6a93c7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75" name="Google Shape;75;g378c6a93c7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2 Lesson 1 log, answer the second pre-mission warm-up question: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Why do you think you should learn how to program a computer?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g378c6a93c7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2: Introducing CodeBot</a:t>
            </a: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is a computer on wheels!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has lots of sensors and controls.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be writing Python code to bring this hardware to life!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the definition of CodeBot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3" title="CB3-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975" y="1112225"/>
            <a:ext cx="3063000" cy="244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8c6a93c72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2: Introducing CodeBot</a:t>
            </a:r>
            <a:endParaRPr/>
          </a:p>
        </p:txBody>
      </p:sp>
      <p:sp>
        <p:nvSpPr>
          <p:cNvPr id="89" name="Google Shape;89;g378c6a93c72_0_6"/>
          <p:cNvSpPr txBox="1">
            <a:spLocks noGrp="1"/>
          </p:cNvSpPr>
          <p:nvPr>
            <p:ph type="body" idx="1"/>
          </p:nvPr>
        </p:nvSpPr>
        <p:spPr>
          <a:xfrm>
            <a:off x="311700" y="1009850"/>
            <a:ext cx="5745300" cy="3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quite a lot of hardware peripherals on CodeBot.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are used for output.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means they receive instructions from CodeBot and do something with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are used for input.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means they give instructions or information to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78c6a93c72_0_6" title="CB3-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975" y="1112225"/>
            <a:ext cx="3063000" cy="244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8c6a93c72_0_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2: Introducing CodeBot</a:t>
            </a:r>
            <a:endParaRPr/>
          </a:p>
        </p:txBody>
      </p:sp>
      <p:sp>
        <p:nvSpPr>
          <p:cNvPr id="96" name="Google Shape;96;g378c6a93c72_0_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input peripherals on CodeBot: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sensors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Proximity sensors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Motion / orientation sensor (accelerometer)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Wheel rotation sensors (encoders)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Buttons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78c6a93c72_0_12" title="CB3-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975" y="1112225"/>
            <a:ext cx="3063000" cy="244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8c6a93c72_0_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2: Introducing CodeBot</a:t>
            </a:r>
            <a:endParaRPr/>
          </a:p>
        </p:txBody>
      </p:sp>
      <p:sp>
        <p:nvSpPr>
          <p:cNvPr id="103" name="Google Shape;103;g378c6a93c72_0_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93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output peripherals on CodeBot: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LEDs (small one-colored lights)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Speaker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Motors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the output and input peripherals in the correct column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g378c6a93c72_0_24" title="CB3-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975" y="1112225"/>
            <a:ext cx="3063000" cy="244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Motors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311700" y="1009850"/>
            <a:ext cx="6275100" cy="3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motors power the wheels that move it around.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You’ll soon be controlling those motors with Python code!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l="4780"/>
          <a:stretch/>
        </p:blipFill>
        <p:spPr>
          <a:xfrm>
            <a:off x="6508050" y="1009850"/>
            <a:ext cx="2265225" cy="24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Objective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camera controls to rotate the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one of the motors.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4724020" y="1639410"/>
            <a:ext cx="3957482" cy="2149641"/>
            <a:chOff x="910925" y="2978822"/>
            <a:chExt cx="3208075" cy="1742575"/>
          </a:xfrm>
        </p:grpSpPr>
        <p:pic>
          <p:nvPicPr>
            <p:cNvPr id="119" name="Google Shape;119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10925" y="2978822"/>
              <a:ext cx="3208075" cy="1742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5"/>
            <p:cNvSpPr/>
            <p:nvPr/>
          </p:nvSpPr>
          <p:spPr>
            <a:xfrm>
              <a:off x="1699125" y="3482075"/>
              <a:ext cx="639000" cy="743700"/>
            </a:xfrm>
            <a:prstGeom prst="rect">
              <a:avLst/>
            </a:prstGeom>
            <a:noFill/>
            <a:ln w="470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775" tIns="112775" rIns="112775" bIns="112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7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On-screen Show (16:9)</PresentationFormat>
  <Paragraphs>119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Montserrat</vt:lpstr>
      <vt:lpstr>Quattrocento Sans</vt:lpstr>
      <vt:lpstr>Calibri</vt:lpstr>
      <vt:lpstr>Arial</vt:lpstr>
      <vt:lpstr>Proxima Nova</vt:lpstr>
      <vt:lpstr>Raleway</vt:lpstr>
      <vt:lpstr>Plum</vt:lpstr>
      <vt:lpstr>Introducing CodeBot</vt:lpstr>
      <vt:lpstr>Pre-Mission Warm-Up</vt:lpstr>
      <vt:lpstr>Pre-Mission Warm-Up</vt:lpstr>
      <vt:lpstr>Mission 2: Introducing CodeBot</vt:lpstr>
      <vt:lpstr>Mission 2: Introducing CodeBot</vt:lpstr>
      <vt:lpstr>Mission 2: Introducing CodeBot</vt:lpstr>
      <vt:lpstr>Mission 2: Introducing CodeBot</vt:lpstr>
      <vt:lpstr>Objective #1: Motors</vt:lpstr>
      <vt:lpstr>Objective #1 Activity</vt:lpstr>
      <vt:lpstr>Objective #2: LEDs - Lighting the Way</vt:lpstr>
      <vt:lpstr>Objective #2: LEDs - Lighting the Way</vt:lpstr>
      <vt:lpstr>Objective #2 Activity</vt:lpstr>
      <vt:lpstr>Objective #2 Activity</vt:lpstr>
      <vt:lpstr>Objective #3: Speaker</vt:lpstr>
      <vt:lpstr>Objective #4: Wheel Encoders</vt:lpstr>
      <vt:lpstr>Objective #4 Activity</vt:lpstr>
      <vt:lpstr>Objective #5: Pushbuttons</vt:lpstr>
      <vt:lpstr>Objective #5 Activity</vt:lpstr>
      <vt:lpstr>Mission quiz</vt:lpstr>
      <vt:lpstr>More CodeBot Peripherals</vt:lpstr>
      <vt:lpstr>CodeSpace Review</vt:lpstr>
      <vt:lpstr>CodeBot Review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2026-01-09T21:13:31Z</dcterms:modified>
</cp:coreProperties>
</file>